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4" r:id="rId2"/>
    <p:sldId id="1763" r:id="rId3"/>
    <p:sldId id="1764" r:id="rId4"/>
    <p:sldId id="1765" r:id="rId5"/>
    <p:sldId id="1766" r:id="rId6"/>
    <p:sldId id="17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04" y="2537943"/>
            <a:ext cx="8757633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445. ZAN CIH OM NGEILO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No Night There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21:25; 22:5</a:t>
            </a:r>
          </a:p>
          <a:p>
            <a:r>
              <a:rPr lang="en-US" sz="1500" dirty="0"/>
              <a:t>John R. Clements, 1868-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0374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3355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3636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9568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809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047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445. ZAN CIH OM NGEILO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2018-12-15T07:26:20Z</dcterms:modified>
</cp:coreProperties>
</file>